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37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50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51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71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41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3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619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37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104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55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35E68-A288-424D-A81E-9326DF92D3D2}" type="datetimeFigureOut">
              <a:rPr lang="it-IT" smtClean="0"/>
              <a:t>23/10/2013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5E0BF-203F-4D5B-B342-3AAE77272E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69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36247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Schema delle fonti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899592" y="2945905"/>
            <a:ext cx="144016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043608" y="443711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i cognizione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187624" y="2622739"/>
            <a:ext cx="1272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  <a:r>
              <a:rPr lang="it-IT" dirty="0" smtClean="0"/>
              <a:t>i produzione</a:t>
            </a:r>
            <a:endParaRPr lang="it-IT" dirty="0"/>
          </a:p>
        </p:txBody>
      </p:sp>
      <p:sp>
        <p:nvSpPr>
          <p:cNvPr id="9" name="Parentesi graffa aperta 8"/>
          <p:cNvSpPr/>
          <p:nvPr/>
        </p:nvSpPr>
        <p:spPr>
          <a:xfrm>
            <a:off x="2465004" y="1700808"/>
            <a:ext cx="234788" cy="26642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915816" y="42303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fatti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699792" y="25741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347864" y="17728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l.cost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347864" y="234888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fonti primarie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347864" y="314561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</a:t>
            </a:r>
            <a:r>
              <a:rPr lang="it-IT" dirty="0" smtClean="0"/>
              <a:t>onti secondarie</a:t>
            </a:r>
            <a:endParaRPr lang="it-IT" dirty="0"/>
          </a:p>
        </p:txBody>
      </p:sp>
      <p:sp>
        <p:nvSpPr>
          <p:cNvPr id="16" name="Parentesi graffa aperta 15"/>
          <p:cNvSpPr/>
          <p:nvPr/>
        </p:nvSpPr>
        <p:spPr>
          <a:xfrm>
            <a:off x="3275856" y="1844824"/>
            <a:ext cx="72008" cy="19128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Parentesi graffa aperta 16"/>
          <p:cNvSpPr/>
          <p:nvPr/>
        </p:nvSpPr>
        <p:spPr>
          <a:xfrm>
            <a:off x="4355976" y="2142148"/>
            <a:ext cx="144016" cy="10034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644008" y="1865209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legge formale ordinaria 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661765" y="274589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</a:t>
            </a:r>
            <a:r>
              <a:rPr lang="it-IT" dirty="0" smtClean="0"/>
              <a:t>tti con forza di legge</a:t>
            </a:r>
            <a:endParaRPr lang="it-IT" dirty="0"/>
          </a:p>
        </p:txBody>
      </p:sp>
      <p:sp>
        <p:nvSpPr>
          <p:cNvPr id="20" name="Parentesi graffa aperta 19"/>
          <p:cNvSpPr/>
          <p:nvPr/>
        </p:nvSpPr>
        <p:spPr>
          <a:xfrm>
            <a:off x="6084168" y="2574196"/>
            <a:ext cx="161773" cy="11998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6372200" y="2274549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76 – </a:t>
            </a:r>
            <a:r>
              <a:rPr lang="it-IT" dirty="0" err="1" smtClean="0"/>
              <a:t>D.Lvo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336196" y="264388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77 – D-L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372200" y="30329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78 - guerra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6372200" y="3385973"/>
            <a:ext cx="2088232" cy="37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Art. 75 Referendum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6372200" y="375768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Statuti speciali – </a:t>
            </a:r>
            <a:r>
              <a:rPr lang="it-IT" dirty="0" err="1" smtClean="0"/>
              <a:t>D.Lvo</a:t>
            </a:r>
            <a:endParaRPr lang="it-IT" dirty="0"/>
          </a:p>
        </p:txBody>
      </p:sp>
      <p:sp>
        <p:nvSpPr>
          <p:cNvPr id="27" name="Parentesi graffa aperta 26"/>
          <p:cNvSpPr/>
          <p:nvPr/>
        </p:nvSpPr>
        <p:spPr>
          <a:xfrm>
            <a:off x="3491880" y="4080847"/>
            <a:ext cx="144016" cy="86032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474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Presentazione su schermo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Schema delle fonti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delle fonti</dc:title>
  <dc:creator>rb</dc:creator>
  <cp:lastModifiedBy>rb</cp:lastModifiedBy>
  <cp:revision>1</cp:revision>
  <dcterms:created xsi:type="dcterms:W3CDTF">2013-10-23T10:05:26Z</dcterms:created>
  <dcterms:modified xsi:type="dcterms:W3CDTF">2013-10-23T10:14:13Z</dcterms:modified>
</cp:coreProperties>
</file>