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35E68-A288-424D-A81E-9326DF92D3D2}" type="datetimeFigureOut">
              <a:rPr lang="it-IT" smtClean="0"/>
              <a:t>23/10/2013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5E0BF-203F-4D5B-B342-3AAE77272E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0371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35E68-A288-424D-A81E-9326DF92D3D2}" type="datetimeFigureOut">
              <a:rPr lang="it-IT" smtClean="0"/>
              <a:t>23/10/2013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5E0BF-203F-4D5B-B342-3AAE77272E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5505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35E68-A288-424D-A81E-9326DF92D3D2}" type="datetimeFigureOut">
              <a:rPr lang="it-IT" smtClean="0"/>
              <a:t>23/10/2013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5E0BF-203F-4D5B-B342-3AAE77272E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1516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35E68-A288-424D-A81E-9326DF92D3D2}" type="datetimeFigureOut">
              <a:rPr lang="it-IT" smtClean="0"/>
              <a:t>23/10/2013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5E0BF-203F-4D5B-B342-3AAE77272E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592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35E68-A288-424D-A81E-9326DF92D3D2}" type="datetimeFigureOut">
              <a:rPr lang="it-IT" smtClean="0"/>
              <a:t>23/10/2013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5E0BF-203F-4D5B-B342-3AAE77272E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719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35E68-A288-424D-A81E-9326DF92D3D2}" type="datetimeFigureOut">
              <a:rPr lang="it-IT" smtClean="0"/>
              <a:t>23/10/2013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5E0BF-203F-4D5B-B342-3AAE77272E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412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35E68-A288-424D-A81E-9326DF92D3D2}" type="datetimeFigureOut">
              <a:rPr lang="it-IT" smtClean="0"/>
              <a:t>23/10/2013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5E0BF-203F-4D5B-B342-3AAE77272E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8379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35E68-A288-424D-A81E-9326DF92D3D2}" type="datetimeFigureOut">
              <a:rPr lang="it-IT" smtClean="0"/>
              <a:t>23/10/2013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5E0BF-203F-4D5B-B342-3AAE77272E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6194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35E68-A288-424D-A81E-9326DF92D3D2}" type="datetimeFigureOut">
              <a:rPr lang="it-IT" smtClean="0"/>
              <a:t>23/10/2013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5E0BF-203F-4D5B-B342-3AAE77272E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6378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35E68-A288-424D-A81E-9326DF92D3D2}" type="datetimeFigureOut">
              <a:rPr lang="it-IT" smtClean="0"/>
              <a:t>23/10/2013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5E0BF-203F-4D5B-B342-3AAE77272E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1047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35E68-A288-424D-A81E-9326DF92D3D2}" type="datetimeFigureOut">
              <a:rPr lang="it-IT" smtClean="0"/>
              <a:t>23/10/2013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5E0BF-203F-4D5B-B342-3AAE77272E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8558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35E68-A288-424D-A81E-9326DF92D3D2}" type="datetimeFigureOut">
              <a:rPr lang="it-IT" smtClean="0"/>
              <a:t>23/10/2013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5E0BF-203F-4D5B-B342-3AAE77272E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1697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362471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Schema delle fonti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51520" y="357301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fonti</a:t>
            </a:r>
            <a:endParaRPr lang="it-IT" dirty="0"/>
          </a:p>
        </p:txBody>
      </p:sp>
      <p:sp>
        <p:nvSpPr>
          <p:cNvPr id="5" name="Parentesi graffa aperta 4"/>
          <p:cNvSpPr/>
          <p:nvPr/>
        </p:nvSpPr>
        <p:spPr>
          <a:xfrm>
            <a:off x="899592" y="2945905"/>
            <a:ext cx="144016" cy="165618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1043608" y="4437112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</a:t>
            </a:r>
            <a:r>
              <a:rPr lang="it-IT" dirty="0" smtClean="0"/>
              <a:t>i cognizione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187624" y="2622739"/>
            <a:ext cx="1272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</a:t>
            </a:r>
            <a:r>
              <a:rPr lang="it-IT" dirty="0" smtClean="0"/>
              <a:t>i produzione</a:t>
            </a:r>
            <a:endParaRPr lang="it-IT" dirty="0"/>
          </a:p>
        </p:txBody>
      </p:sp>
      <p:sp>
        <p:nvSpPr>
          <p:cNvPr id="9" name="Parentesi graffa aperta 8"/>
          <p:cNvSpPr/>
          <p:nvPr/>
        </p:nvSpPr>
        <p:spPr>
          <a:xfrm>
            <a:off x="2465004" y="1700808"/>
            <a:ext cx="234788" cy="266429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2915816" y="423038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fatti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2699792" y="257419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atti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3347864" y="177281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l.cost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3347864" y="2348880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fonti primarie</a:t>
            </a:r>
            <a:endParaRPr lang="it-IT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3347864" y="3145614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f</a:t>
            </a:r>
            <a:r>
              <a:rPr lang="it-IT" dirty="0" smtClean="0"/>
              <a:t>onti secondarie</a:t>
            </a:r>
            <a:endParaRPr lang="it-IT" dirty="0"/>
          </a:p>
        </p:txBody>
      </p:sp>
      <p:sp>
        <p:nvSpPr>
          <p:cNvPr id="16" name="Parentesi graffa aperta 15"/>
          <p:cNvSpPr/>
          <p:nvPr/>
        </p:nvSpPr>
        <p:spPr>
          <a:xfrm>
            <a:off x="3275856" y="1844824"/>
            <a:ext cx="72008" cy="191285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Parentesi graffa aperta 16"/>
          <p:cNvSpPr/>
          <p:nvPr/>
        </p:nvSpPr>
        <p:spPr>
          <a:xfrm>
            <a:off x="4355976" y="2142148"/>
            <a:ext cx="144016" cy="100346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CasellaDiTesto 17"/>
          <p:cNvSpPr txBox="1"/>
          <p:nvPr/>
        </p:nvSpPr>
        <p:spPr>
          <a:xfrm>
            <a:off x="4644008" y="1865209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legge formale ordinaria </a:t>
            </a:r>
            <a:endParaRPr lang="it-IT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4661765" y="2745894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</a:t>
            </a:r>
            <a:r>
              <a:rPr lang="it-IT" dirty="0" smtClean="0"/>
              <a:t>tti con forza di legge</a:t>
            </a:r>
            <a:endParaRPr lang="it-IT" dirty="0"/>
          </a:p>
        </p:txBody>
      </p:sp>
      <p:sp>
        <p:nvSpPr>
          <p:cNvPr id="20" name="Parentesi graffa aperta 19"/>
          <p:cNvSpPr/>
          <p:nvPr/>
        </p:nvSpPr>
        <p:spPr>
          <a:xfrm>
            <a:off x="6084168" y="2574196"/>
            <a:ext cx="161773" cy="119980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CasellaDiTesto 20"/>
          <p:cNvSpPr txBox="1"/>
          <p:nvPr/>
        </p:nvSpPr>
        <p:spPr>
          <a:xfrm>
            <a:off x="6372200" y="2274549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Art. 76 – </a:t>
            </a:r>
            <a:r>
              <a:rPr lang="it-IT" dirty="0" err="1" smtClean="0"/>
              <a:t>D.Lvo</a:t>
            </a:r>
            <a:endParaRPr lang="it-IT" dirty="0"/>
          </a:p>
        </p:txBody>
      </p:sp>
      <p:sp>
        <p:nvSpPr>
          <p:cNvPr id="22" name="CasellaDiTesto 21"/>
          <p:cNvSpPr txBox="1"/>
          <p:nvPr/>
        </p:nvSpPr>
        <p:spPr>
          <a:xfrm>
            <a:off x="6336196" y="2643881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Art. 77 – D-L</a:t>
            </a:r>
            <a:endParaRPr lang="it-IT" dirty="0"/>
          </a:p>
        </p:txBody>
      </p:sp>
      <p:sp>
        <p:nvSpPr>
          <p:cNvPr id="24" name="CasellaDiTesto 23"/>
          <p:cNvSpPr txBox="1"/>
          <p:nvPr/>
        </p:nvSpPr>
        <p:spPr>
          <a:xfrm>
            <a:off x="6372200" y="303295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Art. 78 - guerra</a:t>
            </a:r>
            <a:endParaRPr lang="it-IT" dirty="0"/>
          </a:p>
        </p:txBody>
      </p:sp>
      <p:sp>
        <p:nvSpPr>
          <p:cNvPr id="25" name="CasellaDiTesto 24"/>
          <p:cNvSpPr txBox="1"/>
          <p:nvPr/>
        </p:nvSpPr>
        <p:spPr>
          <a:xfrm>
            <a:off x="6372200" y="3385973"/>
            <a:ext cx="2088232" cy="37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Art. 75 Referendum</a:t>
            </a:r>
            <a:endParaRPr lang="it-IT" dirty="0"/>
          </a:p>
        </p:txBody>
      </p:sp>
      <p:sp>
        <p:nvSpPr>
          <p:cNvPr id="26" name="CasellaDiTesto 25"/>
          <p:cNvSpPr txBox="1"/>
          <p:nvPr/>
        </p:nvSpPr>
        <p:spPr>
          <a:xfrm>
            <a:off x="6372200" y="3757682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Statuti speciali – </a:t>
            </a:r>
            <a:r>
              <a:rPr lang="it-IT" dirty="0" err="1" smtClean="0"/>
              <a:t>D.Lvo</a:t>
            </a:r>
            <a:endParaRPr lang="it-IT" dirty="0"/>
          </a:p>
        </p:txBody>
      </p:sp>
      <p:sp>
        <p:nvSpPr>
          <p:cNvPr id="27" name="Parentesi graffa aperta 26"/>
          <p:cNvSpPr/>
          <p:nvPr/>
        </p:nvSpPr>
        <p:spPr>
          <a:xfrm>
            <a:off x="3491880" y="4080847"/>
            <a:ext cx="144016" cy="86032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24749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47</Words>
  <Application>Microsoft Office PowerPoint</Application>
  <PresentationFormat>Presentazione su schermo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Schema delle fonti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Schema delle fonti</dc:title>
  <dc:creator>rb</dc:creator>
  <cp:lastModifiedBy>rb</cp:lastModifiedBy>
  <cp:revision>1</cp:revision>
  <dcterms:created xsi:type="dcterms:W3CDTF">2013-10-23T10:05:26Z</dcterms:created>
  <dcterms:modified xsi:type="dcterms:W3CDTF">2013-10-23T10:14:13Z</dcterms:modified>
</cp:coreProperties>
</file>